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7" r:id="rId13"/>
    <p:sldId id="269" r:id="rId14"/>
    <p:sldId id="270" r:id="rId15"/>
    <p:sldId id="268" r:id="rId16"/>
    <p:sldId id="27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153049-0DB0-D24C-900D-BF44FB2B5B45}" type="doc">
      <dgm:prSet loTypeId="urn:microsoft.com/office/officeart/2005/8/layout/chevron2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A34B40F-AB3E-204B-9091-0C9F21EE27CA}">
      <dgm:prSet phldrT="[Text]" phldr="1"/>
      <dgm:spPr/>
      <dgm:t>
        <a:bodyPr/>
        <a:lstStyle/>
        <a:p>
          <a:endParaRPr lang="en-US"/>
        </a:p>
      </dgm:t>
    </dgm:pt>
    <dgm:pt modelId="{AE475DF5-A0E2-7A45-837F-3FCB4190161C}" type="parTrans" cxnId="{D7702C1B-D0E9-8B4E-9D96-918ACBDA5347}">
      <dgm:prSet/>
      <dgm:spPr/>
      <dgm:t>
        <a:bodyPr/>
        <a:lstStyle/>
        <a:p>
          <a:endParaRPr lang="en-US"/>
        </a:p>
      </dgm:t>
    </dgm:pt>
    <dgm:pt modelId="{3BDDBE5C-1394-EE42-A46A-65C312495FC7}" type="sibTrans" cxnId="{D7702C1B-D0E9-8B4E-9D96-918ACBDA5347}">
      <dgm:prSet/>
      <dgm:spPr/>
      <dgm:t>
        <a:bodyPr/>
        <a:lstStyle/>
        <a:p>
          <a:endParaRPr lang="en-US"/>
        </a:p>
      </dgm:t>
    </dgm:pt>
    <dgm:pt modelId="{178EA53B-0A72-894D-88D8-227F97AA735D}">
      <dgm:prSet phldrT="[Text]"/>
      <dgm:spPr/>
      <dgm:t>
        <a:bodyPr/>
        <a:lstStyle/>
        <a:p>
          <a:r>
            <a:rPr lang="en-US" dirty="0" smtClean="0"/>
            <a:t>100 words</a:t>
          </a:r>
          <a:endParaRPr lang="en-US" dirty="0"/>
        </a:p>
      </dgm:t>
    </dgm:pt>
    <dgm:pt modelId="{E890FD08-A43A-AD49-B03E-908B87319785}" type="parTrans" cxnId="{34F591C4-8AED-C943-856D-6A4A31D26057}">
      <dgm:prSet/>
      <dgm:spPr/>
      <dgm:t>
        <a:bodyPr/>
        <a:lstStyle/>
        <a:p>
          <a:endParaRPr lang="en-US"/>
        </a:p>
      </dgm:t>
    </dgm:pt>
    <dgm:pt modelId="{6C567689-03DC-5B42-A14D-26F7D0BEB51E}" type="sibTrans" cxnId="{34F591C4-8AED-C943-856D-6A4A31D26057}">
      <dgm:prSet/>
      <dgm:spPr/>
      <dgm:t>
        <a:bodyPr/>
        <a:lstStyle/>
        <a:p>
          <a:endParaRPr lang="en-US"/>
        </a:p>
      </dgm:t>
    </dgm:pt>
    <dgm:pt modelId="{DEDA7EF6-38E4-214F-9A87-1449CC36DB94}">
      <dgm:prSet phldrT="[Text]" phldr="1"/>
      <dgm:spPr/>
      <dgm:t>
        <a:bodyPr/>
        <a:lstStyle/>
        <a:p>
          <a:endParaRPr lang="en-US"/>
        </a:p>
      </dgm:t>
    </dgm:pt>
    <dgm:pt modelId="{C84B0E44-8936-3741-BF72-CC04D6FDB653}" type="parTrans" cxnId="{25BB3DCE-134B-A148-B9B2-E48A021C8372}">
      <dgm:prSet/>
      <dgm:spPr/>
      <dgm:t>
        <a:bodyPr/>
        <a:lstStyle/>
        <a:p>
          <a:endParaRPr lang="en-US"/>
        </a:p>
      </dgm:t>
    </dgm:pt>
    <dgm:pt modelId="{CD64DE4E-9C7E-014F-B562-F271C93B66A3}" type="sibTrans" cxnId="{25BB3DCE-134B-A148-B9B2-E48A021C8372}">
      <dgm:prSet/>
      <dgm:spPr/>
      <dgm:t>
        <a:bodyPr/>
        <a:lstStyle/>
        <a:p>
          <a:endParaRPr lang="en-US"/>
        </a:p>
      </dgm:t>
    </dgm:pt>
    <dgm:pt modelId="{D34FB03C-1702-6D40-BE7B-8EF49E4762C2}">
      <dgm:prSet phldrT="[Text]"/>
      <dgm:spPr/>
      <dgm:t>
        <a:bodyPr/>
        <a:lstStyle/>
        <a:p>
          <a:r>
            <a:rPr lang="en-US" dirty="0" smtClean="0"/>
            <a:t>7 points/ 7 way test</a:t>
          </a:r>
          <a:endParaRPr lang="en-US" dirty="0"/>
        </a:p>
      </dgm:t>
    </dgm:pt>
    <dgm:pt modelId="{CA00B1BD-A6D9-4C44-B0D5-9BD9A316FEB6}" type="parTrans" cxnId="{7D5FB27D-F7FD-FE4F-9957-77182144D8B3}">
      <dgm:prSet/>
      <dgm:spPr/>
      <dgm:t>
        <a:bodyPr/>
        <a:lstStyle/>
        <a:p>
          <a:endParaRPr lang="en-US"/>
        </a:p>
      </dgm:t>
    </dgm:pt>
    <dgm:pt modelId="{337B6102-581C-0F48-8F44-30ABBABB0E1F}" type="sibTrans" cxnId="{7D5FB27D-F7FD-FE4F-9957-77182144D8B3}">
      <dgm:prSet/>
      <dgm:spPr/>
      <dgm:t>
        <a:bodyPr/>
        <a:lstStyle/>
        <a:p>
          <a:endParaRPr lang="en-US"/>
        </a:p>
      </dgm:t>
    </dgm:pt>
    <dgm:pt modelId="{01152204-4749-3F42-981B-A23A8AE8CBEA}">
      <dgm:prSet phldrT="[Text]" phldr="1"/>
      <dgm:spPr/>
      <dgm:t>
        <a:bodyPr/>
        <a:lstStyle/>
        <a:p>
          <a:endParaRPr lang="en-US"/>
        </a:p>
      </dgm:t>
    </dgm:pt>
    <dgm:pt modelId="{9B97593D-2A77-214F-9140-2D476ECD72AC}" type="parTrans" cxnId="{B43FA3A6-5445-904A-A943-41C0F2B80C2F}">
      <dgm:prSet/>
      <dgm:spPr/>
      <dgm:t>
        <a:bodyPr/>
        <a:lstStyle/>
        <a:p>
          <a:endParaRPr lang="en-US"/>
        </a:p>
      </dgm:t>
    </dgm:pt>
    <dgm:pt modelId="{D9964FD6-13FD-3C4E-8C05-F9016E66C766}" type="sibTrans" cxnId="{B43FA3A6-5445-904A-A943-41C0F2B80C2F}">
      <dgm:prSet/>
      <dgm:spPr/>
      <dgm:t>
        <a:bodyPr/>
        <a:lstStyle/>
        <a:p>
          <a:endParaRPr lang="en-US"/>
        </a:p>
      </dgm:t>
    </dgm:pt>
    <dgm:pt modelId="{E212DA3E-8AF4-294E-853E-D3408417AFD7}">
      <dgm:prSet phldrT="[Text]"/>
      <dgm:spPr/>
      <dgm:t>
        <a:bodyPr/>
        <a:lstStyle/>
        <a:p>
          <a:r>
            <a:rPr lang="en-US" dirty="0" smtClean="0"/>
            <a:t>4 Way Test</a:t>
          </a:r>
          <a:endParaRPr lang="en-US" dirty="0"/>
        </a:p>
      </dgm:t>
    </dgm:pt>
    <dgm:pt modelId="{9EB8BDBA-5C34-E94C-851C-7B4D842E5FF4}" type="parTrans" cxnId="{6DAEB8F3-FF3B-E74B-B750-B3E388EFC698}">
      <dgm:prSet/>
      <dgm:spPr/>
      <dgm:t>
        <a:bodyPr/>
        <a:lstStyle/>
        <a:p>
          <a:endParaRPr lang="en-US"/>
        </a:p>
      </dgm:t>
    </dgm:pt>
    <dgm:pt modelId="{8DAA9C43-32B4-4846-96A3-5605F0694EAB}" type="sibTrans" cxnId="{6DAEB8F3-FF3B-E74B-B750-B3E388EFC698}">
      <dgm:prSet/>
      <dgm:spPr/>
      <dgm:t>
        <a:bodyPr/>
        <a:lstStyle/>
        <a:p>
          <a:endParaRPr lang="en-US"/>
        </a:p>
      </dgm:t>
    </dgm:pt>
    <dgm:pt modelId="{5C2402C8-48C5-5E4D-81EE-7A7BDBEBC3BE}" type="pres">
      <dgm:prSet presAssocID="{3D153049-0DB0-D24C-900D-BF44FB2B5B4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46B066-A7C5-CE40-844D-0836C0CC2114}" type="pres">
      <dgm:prSet presAssocID="{DA34B40F-AB3E-204B-9091-0C9F21EE27CA}" presName="composite" presStyleCnt="0"/>
      <dgm:spPr/>
    </dgm:pt>
    <dgm:pt modelId="{05B6FA3D-0437-A144-9873-60C568C02CC9}" type="pres">
      <dgm:prSet presAssocID="{DA34B40F-AB3E-204B-9091-0C9F21EE27C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BCB537-26A1-9A41-B993-9F4BCEE47620}" type="pres">
      <dgm:prSet presAssocID="{DA34B40F-AB3E-204B-9091-0C9F21EE27C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5CBCE2-6EF5-274E-9592-1132EDE8804C}" type="pres">
      <dgm:prSet presAssocID="{3BDDBE5C-1394-EE42-A46A-65C312495FC7}" presName="sp" presStyleCnt="0"/>
      <dgm:spPr/>
    </dgm:pt>
    <dgm:pt modelId="{6F857F03-FC7A-8545-A9BE-E605A897F12F}" type="pres">
      <dgm:prSet presAssocID="{DEDA7EF6-38E4-214F-9A87-1449CC36DB94}" presName="composite" presStyleCnt="0"/>
      <dgm:spPr/>
    </dgm:pt>
    <dgm:pt modelId="{E746DCEB-83DE-D24D-980F-075424F16490}" type="pres">
      <dgm:prSet presAssocID="{DEDA7EF6-38E4-214F-9A87-1449CC36DB9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AA40D6-FD65-6B44-97D4-76E5C12F40BE}" type="pres">
      <dgm:prSet presAssocID="{DEDA7EF6-38E4-214F-9A87-1449CC36DB9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51EF10-3B44-1240-BF9D-1E3DD661D671}" type="pres">
      <dgm:prSet presAssocID="{CD64DE4E-9C7E-014F-B562-F271C93B66A3}" presName="sp" presStyleCnt="0"/>
      <dgm:spPr/>
    </dgm:pt>
    <dgm:pt modelId="{BFEE9F25-9CC1-2649-BCB1-3F96A3330788}" type="pres">
      <dgm:prSet presAssocID="{01152204-4749-3F42-981B-A23A8AE8CBEA}" presName="composite" presStyleCnt="0"/>
      <dgm:spPr/>
    </dgm:pt>
    <dgm:pt modelId="{5635EC76-56A6-FE4E-8816-F02B70F25E1D}" type="pres">
      <dgm:prSet presAssocID="{01152204-4749-3F42-981B-A23A8AE8CBE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4C846D-F99B-3645-BFA6-981903B4513B}" type="pres">
      <dgm:prSet presAssocID="{01152204-4749-3F42-981B-A23A8AE8CBE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702C1B-D0E9-8B4E-9D96-918ACBDA5347}" srcId="{3D153049-0DB0-D24C-900D-BF44FB2B5B45}" destId="{DA34B40F-AB3E-204B-9091-0C9F21EE27CA}" srcOrd="0" destOrd="0" parTransId="{AE475DF5-A0E2-7A45-837F-3FCB4190161C}" sibTransId="{3BDDBE5C-1394-EE42-A46A-65C312495FC7}"/>
    <dgm:cxn modelId="{6DAEB8F3-FF3B-E74B-B750-B3E388EFC698}" srcId="{01152204-4749-3F42-981B-A23A8AE8CBEA}" destId="{E212DA3E-8AF4-294E-853E-D3408417AFD7}" srcOrd="0" destOrd="0" parTransId="{9EB8BDBA-5C34-E94C-851C-7B4D842E5FF4}" sibTransId="{8DAA9C43-32B4-4846-96A3-5605F0694EAB}"/>
    <dgm:cxn modelId="{E30E4DED-D86C-974A-8B0D-81C502013F92}" type="presOf" srcId="{01152204-4749-3F42-981B-A23A8AE8CBEA}" destId="{5635EC76-56A6-FE4E-8816-F02B70F25E1D}" srcOrd="0" destOrd="0" presId="urn:microsoft.com/office/officeart/2005/8/layout/chevron2"/>
    <dgm:cxn modelId="{88AEBCFD-F6C9-4248-8CB4-CABA494C4E44}" type="presOf" srcId="{DA34B40F-AB3E-204B-9091-0C9F21EE27CA}" destId="{05B6FA3D-0437-A144-9873-60C568C02CC9}" srcOrd="0" destOrd="0" presId="urn:microsoft.com/office/officeart/2005/8/layout/chevron2"/>
    <dgm:cxn modelId="{7D5FB27D-F7FD-FE4F-9957-77182144D8B3}" srcId="{DEDA7EF6-38E4-214F-9A87-1449CC36DB94}" destId="{D34FB03C-1702-6D40-BE7B-8EF49E4762C2}" srcOrd="0" destOrd="0" parTransId="{CA00B1BD-A6D9-4C44-B0D5-9BD9A316FEB6}" sibTransId="{337B6102-581C-0F48-8F44-30ABBABB0E1F}"/>
    <dgm:cxn modelId="{07385C74-0C87-3140-89A6-3C1D47D63474}" type="presOf" srcId="{E212DA3E-8AF4-294E-853E-D3408417AFD7}" destId="{104C846D-F99B-3645-BFA6-981903B4513B}" srcOrd="0" destOrd="0" presId="urn:microsoft.com/office/officeart/2005/8/layout/chevron2"/>
    <dgm:cxn modelId="{AAD7E1C0-122E-7E43-8D7B-314EC0B7AAEB}" type="presOf" srcId="{D34FB03C-1702-6D40-BE7B-8EF49E4762C2}" destId="{CDAA40D6-FD65-6B44-97D4-76E5C12F40BE}" srcOrd="0" destOrd="0" presId="urn:microsoft.com/office/officeart/2005/8/layout/chevron2"/>
    <dgm:cxn modelId="{25BB3DCE-134B-A148-B9B2-E48A021C8372}" srcId="{3D153049-0DB0-D24C-900D-BF44FB2B5B45}" destId="{DEDA7EF6-38E4-214F-9A87-1449CC36DB94}" srcOrd="1" destOrd="0" parTransId="{C84B0E44-8936-3741-BF72-CC04D6FDB653}" sibTransId="{CD64DE4E-9C7E-014F-B562-F271C93B66A3}"/>
    <dgm:cxn modelId="{C6BDF0FE-729A-664A-ACE6-A64250319D9A}" type="presOf" srcId="{3D153049-0DB0-D24C-900D-BF44FB2B5B45}" destId="{5C2402C8-48C5-5E4D-81EE-7A7BDBEBC3BE}" srcOrd="0" destOrd="0" presId="urn:microsoft.com/office/officeart/2005/8/layout/chevron2"/>
    <dgm:cxn modelId="{B024B1E1-CD5B-4548-92E7-0381FAF1EB42}" type="presOf" srcId="{178EA53B-0A72-894D-88D8-227F97AA735D}" destId="{5BBCB537-26A1-9A41-B993-9F4BCEE47620}" srcOrd="0" destOrd="0" presId="urn:microsoft.com/office/officeart/2005/8/layout/chevron2"/>
    <dgm:cxn modelId="{EB579054-00B1-C045-86CD-48DA8B07BBA1}" type="presOf" srcId="{DEDA7EF6-38E4-214F-9A87-1449CC36DB94}" destId="{E746DCEB-83DE-D24D-980F-075424F16490}" srcOrd="0" destOrd="0" presId="urn:microsoft.com/office/officeart/2005/8/layout/chevron2"/>
    <dgm:cxn modelId="{B43FA3A6-5445-904A-A943-41C0F2B80C2F}" srcId="{3D153049-0DB0-D24C-900D-BF44FB2B5B45}" destId="{01152204-4749-3F42-981B-A23A8AE8CBEA}" srcOrd="2" destOrd="0" parTransId="{9B97593D-2A77-214F-9140-2D476ECD72AC}" sibTransId="{D9964FD6-13FD-3C4E-8C05-F9016E66C766}"/>
    <dgm:cxn modelId="{34F591C4-8AED-C943-856D-6A4A31D26057}" srcId="{DA34B40F-AB3E-204B-9091-0C9F21EE27CA}" destId="{178EA53B-0A72-894D-88D8-227F97AA735D}" srcOrd="0" destOrd="0" parTransId="{E890FD08-A43A-AD49-B03E-908B87319785}" sibTransId="{6C567689-03DC-5B42-A14D-26F7D0BEB51E}"/>
    <dgm:cxn modelId="{DED1873B-7E45-3F4E-B07B-32316ECD90E7}" type="presParOf" srcId="{5C2402C8-48C5-5E4D-81EE-7A7BDBEBC3BE}" destId="{8046B066-A7C5-CE40-844D-0836C0CC2114}" srcOrd="0" destOrd="0" presId="urn:microsoft.com/office/officeart/2005/8/layout/chevron2"/>
    <dgm:cxn modelId="{D57C16FC-E7B7-514C-9D3E-9900BF4BDBEF}" type="presParOf" srcId="{8046B066-A7C5-CE40-844D-0836C0CC2114}" destId="{05B6FA3D-0437-A144-9873-60C568C02CC9}" srcOrd="0" destOrd="0" presId="urn:microsoft.com/office/officeart/2005/8/layout/chevron2"/>
    <dgm:cxn modelId="{92FC59BF-5476-7A4B-B726-C426F0C75CCA}" type="presParOf" srcId="{8046B066-A7C5-CE40-844D-0836C0CC2114}" destId="{5BBCB537-26A1-9A41-B993-9F4BCEE47620}" srcOrd="1" destOrd="0" presId="urn:microsoft.com/office/officeart/2005/8/layout/chevron2"/>
    <dgm:cxn modelId="{0646D42A-EC7B-C04E-8F02-6B5008A85907}" type="presParOf" srcId="{5C2402C8-48C5-5E4D-81EE-7A7BDBEBC3BE}" destId="{F65CBCE2-6EF5-274E-9592-1132EDE8804C}" srcOrd="1" destOrd="0" presId="urn:microsoft.com/office/officeart/2005/8/layout/chevron2"/>
    <dgm:cxn modelId="{3A5BBF54-FDD5-D448-A89B-4E45D43FB882}" type="presParOf" srcId="{5C2402C8-48C5-5E4D-81EE-7A7BDBEBC3BE}" destId="{6F857F03-FC7A-8545-A9BE-E605A897F12F}" srcOrd="2" destOrd="0" presId="urn:microsoft.com/office/officeart/2005/8/layout/chevron2"/>
    <dgm:cxn modelId="{C9AF65D5-6AA8-5A40-8716-4551BBC7F5C6}" type="presParOf" srcId="{6F857F03-FC7A-8545-A9BE-E605A897F12F}" destId="{E746DCEB-83DE-D24D-980F-075424F16490}" srcOrd="0" destOrd="0" presId="urn:microsoft.com/office/officeart/2005/8/layout/chevron2"/>
    <dgm:cxn modelId="{524A9788-D425-D84A-A0ED-EA4EAE94903D}" type="presParOf" srcId="{6F857F03-FC7A-8545-A9BE-E605A897F12F}" destId="{CDAA40D6-FD65-6B44-97D4-76E5C12F40BE}" srcOrd="1" destOrd="0" presId="urn:microsoft.com/office/officeart/2005/8/layout/chevron2"/>
    <dgm:cxn modelId="{24F3F1CF-1921-4E4B-ACB9-C98EAC40E875}" type="presParOf" srcId="{5C2402C8-48C5-5E4D-81EE-7A7BDBEBC3BE}" destId="{9951EF10-3B44-1240-BF9D-1E3DD661D671}" srcOrd="3" destOrd="0" presId="urn:microsoft.com/office/officeart/2005/8/layout/chevron2"/>
    <dgm:cxn modelId="{5CCB4152-7390-4942-B9EF-EDAD9E1FC142}" type="presParOf" srcId="{5C2402C8-48C5-5E4D-81EE-7A7BDBEBC3BE}" destId="{BFEE9F25-9CC1-2649-BCB1-3F96A3330788}" srcOrd="4" destOrd="0" presId="urn:microsoft.com/office/officeart/2005/8/layout/chevron2"/>
    <dgm:cxn modelId="{4CDF0C91-A600-6E4D-985A-A63AE5475D5A}" type="presParOf" srcId="{BFEE9F25-9CC1-2649-BCB1-3F96A3330788}" destId="{5635EC76-56A6-FE4E-8816-F02B70F25E1D}" srcOrd="0" destOrd="0" presId="urn:microsoft.com/office/officeart/2005/8/layout/chevron2"/>
    <dgm:cxn modelId="{238CA693-D669-7645-9BAF-4EB770C46480}" type="presParOf" srcId="{BFEE9F25-9CC1-2649-BCB1-3F96A3330788}" destId="{104C846D-F99B-3645-BFA6-981903B4513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7C4B49-897F-ED47-82AF-74AF3AE6E0E2}" type="doc">
      <dgm:prSet loTypeId="urn:microsoft.com/office/officeart/2005/8/layout/hList7" loCatId="" qsTypeId="urn:microsoft.com/office/officeart/2005/8/quickstyle/simple4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56C940F8-36F7-0940-A01D-DE2344FBC6A7}">
      <dgm:prSet/>
      <dgm:spPr/>
      <dgm:t>
        <a:bodyPr/>
        <a:lstStyle/>
        <a:p>
          <a:pPr rtl="0"/>
          <a:r>
            <a:rPr lang="en-US" smtClean="0"/>
            <a:t>Club Aluminum</a:t>
          </a:r>
          <a:endParaRPr lang="en-US"/>
        </a:p>
      </dgm:t>
    </dgm:pt>
    <dgm:pt modelId="{26E7A4E7-E304-E545-9EB4-FADD149CCA34}" type="parTrans" cxnId="{E07167F5-E59D-3C42-BDFE-80FCCB5ED463}">
      <dgm:prSet/>
      <dgm:spPr/>
      <dgm:t>
        <a:bodyPr/>
        <a:lstStyle/>
        <a:p>
          <a:endParaRPr lang="en-US"/>
        </a:p>
      </dgm:t>
    </dgm:pt>
    <dgm:pt modelId="{63C5F50E-8C62-5C40-9181-64C33A685131}" type="sibTrans" cxnId="{E07167F5-E59D-3C42-BDFE-80FCCB5ED463}">
      <dgm:prSet/>
      <dgm:spPr/>
      <dgm:t>
        <a:bodyPr/>
        <a:lstStyle/>
        <a:p>
          <a:endParaRPr lang="en-US"/>
        </a:p>
      </dgm:t>
    </dgm:pt>
    <dgm:pt modelId="{8CE8AB93-F939-C848-B776-69F8DB7B3D66}">
      <dgm:prSet/>
      <dgm:spPr/>
      <dgm:t>
        <a:bodyPr/>
        <a:lstStyle/>
        <a:p>
          <a:pPr rtl="0"/>
          <a:r>
            <a:rPr lang="en-US" smtClean="0"/>
            <a:t>Advertising</a:t>
          </a:r>
          <a:endParaRPr lang="en-US"/>
        </a:p>
      </dgm:t>
    </dgm:pt>
    <dgm:pt modelId="{650EEC95-5882-B146-A78B-CEF95C3BEDDE}" type="parTrans" cxnId="{45F06A48-5F12-E743-BB70-8988D832C787}">
      <dgm:prSet/>
      <dgm:spPr/>
      <dgm:t>
        <a:bodyPr/>
        <a:lstStyle/>
        <a:p>
          <a:endParaRPr lang="en-US"/>
        </a:p>
      </dgm:t>
    </dgm:pt>
    <dgm:pt modelId="{B106DAF1-B7C5-DD46-9DAA-7E7772D8F301}" type="sibTrans" cxnId="{45F06A48-5F12-E743-BB70-8988D832C787}">
      <dgm:prSet/>
      <dgm:spPr/>
      <dgm:t>
        <a:bodyPr/>
        <a:lstStyle/>
        <a:p>
          <a:endParaRPr lang="en-US"/>
        </a:p>
      </dgm:t>
    </dgm:pt>
    <dgm:pt modelId="{565C6F44-256D-6A4D-BDA5-2043CBECD7E4}">
      <dgm:prSet/>
      <dgm:spPr/>
      <dgm:t>
        <a:bodyPr/>
        <a:lstStyle/>
        <a:p>
          <a:pPr rtl="0"/>
          <a:r>
            <a:rPr lang="en-US" smtClean="0"/>
            <a:t>Every aspect of business</a:t>
          </a:r>
          <a:endParaRPr lang="en-US"/>
        </a:p>
      </dgm:t>
    </dgm:pt>
    <dgm:pt modelId="{F7C4BB66-824E-AC4A-8DD5-1D352B6FCE3A}" type="parTrans" cxnId="{301F12E6-B53A-D843-9DC6-7CF4555A0573}">
      <dgm:prSet/>
      <dgm:spPr/>
      <dgm:t>
        <a:bodyPr/>
        <a:lstStyle/>
        <a:p>
          <a:endParaRPr lang="en-US"/>
        </a:p>
      </dgm:t>
    </dgm:pt>
    <dgm:pt modelId="{EFA55408-553E-2F43-9DD7-96A7D0633CD4}" type="sibTrans" cxnId="{301F12E6-B53A-D843-9DC6-7CF4555A0573}">
      <dgm:prSet/>
      <dgm:spPr/>
      <dgm:t>
        <a:bodyPr/>
        <a:lstStyle/>
        <a:p>
          <a:endParaRPr lang="en-US"/>
        </a:p>
      </dgm:t>
    </dgm:pt>
    <dgm:pt modelId="{EC7A1A84-B646-8549-961A-6CAB50B7269E}">
      <dgm:prSet/>
      <dgm:spPr/>
      <dgm:t>
        <a:bodyPr/>
        <a:lstStyle/>
        <a:p>
          <a:pPr rtl="0"/>
          <a:r>
            <a:rPr lang="en-US" smtClean="0"/>
            <a:t>Created climate of trust and goodwill among dealers, customers, employees</a:t>
          </a:r>
          <a:endParaRPr lang="en-US"/>
        </a:p>
      </dgm:t>
    </dgm:pt>
    <dgm:pt modelId="{4CB61313-32CB-CD43-B781-F867D0D4F7A2}" type="parTrans" cxnId="{9D46E16B-4012-D74D-B342-5C581199D076}">
      <dgm:prSet/>
      <dgm:spPr/>
      <dgm:t>
        <a:bodyPr/>
        <a:lstStyle/>
        <a:p>
          <a:endParaRPr lang="en-US"/>
        </a:p>
      </dgm:t>
    </dgm:pt>
    <dgm:pt modelId="{7E8CE5BA-6C7C-AF4E-9413-A13213A20878}" type="sibTrans" cxnId="{9D46E16B-4012-D74D-B342-5C581199D076}">
      <dgm:prSet/>
      <dgm:spPr/>
      <dgm:t>
        <a:bodyPr/>
        <a:lstStyle/>
        <a:p>
          <a:endParaRPr lang="en-US"/>
        </a:p>
      </dgm:t>
    </dgm:pt>
    <dgm:pt modelId="{7566164C-AEC2-164C-882E-1C6CC732B60D}">
      <dgm:prSet/>
      <dgm:spPr/>
      <dgm:t>
        <a:bodyPr/>
        <a:lstStyle/>
        <a:p>
          <a:pPr rtl="0"/>
          <a:r>
            <a:rPr lang="en-US" smtClean="0"/>
            <a:t>Part of the culture</a:t>
          </a:r>
          <a:endParaRPr lang="en-US"/>
        </a:p>
      </dgm:t>
    </dgm:pt>
    <dgm:pt modelId="{986241C0-C316-294E-8A75-54BEA94C58E0}" type="parTrans" cxnId="{F2B17991-D7DF-0C42-8136-EA6B392EA2CC}">
      <dgm:prSet/>
      <dgm:spPr/>
      <dgm:t>
        <a:bodyPr/>
        <a:lstStyle/>
        <a:p>
          <a:endParaRPr lang="en-US"/>
        </a:p>
      </dgm:t>
    </dgm:pt>
    <dgm:pt modelId="{FF32EA4A-F943-7D4D-BB97-D1912DB97D90}" type="sibTrans" cxnId="{F2B17991-D7DF-0C42-8136-EA6B392EA2CC}">
      <dgm:prSet/>
      <dgm:spPr/>
      <dgm:t>
        <a:bodyPr/>
        <a:lstStyle/>
        <a:p>
          <a:endParaRPr lang="en-US"/>
        </a:p>
      </dgm:t>
    </dgm:pt>
    <dgm:pt modelId="{94504B03-1BE7-1F42-8C94-A473B99DD96F}">
      <dgm:prSet/>
      <dgm:spPr/>
      <dgm:t>
        <a:bodyPr/>
        <a:lstStyle/>
        <a:p>
          <a:pPr rtl="0"/>
          <a:r>
            <a:rPr lang="en-US" smtClean="0"/>
            <a:t>Improved reputation and finances</a:t>
          </a:r>
          <a:endParaRPr lang="en-US"/>
        </a:p>
      </dgm:t>
    </dgm:pt>
    <dgm:pt modelId="{8109AAEF-769C-134E-AF23-542BACCB12E5}" type="parTrans" cxnId="{0AB18650-2187-8847-971E-DCAA9CCFF558}">
      <dgm:prSet/>
      <dgm:spPr/>
      <dgm:t>
        <a:bodyPr/>
        <a:lstStyle/>
        <a:p>
          <a:endParaRPr lang="en-US"/>
        </a:p>
      </dgm:t>
    </dgm:pt>
    <dgm:pt modelId="{BF15D17C-5352-BC4B-B4F6-D6752F2E4996}" type="sibTrans" cxnId="{0AB18650-2187-8847-971E-DCAA9CCFF558}">
      <dgm:prSet/>
      <dgm:spPr/>
      <dgm:t>
        <a:bodyPr/>
        <a:lstStyle/>
        <a:p>
          <a:endParaRPr lang="en-US"/>
        </a:p>
      </dgm:t>
    </dgm:pt>
    <dgm:pt modelId="{248FB75F-5E2D-D54E-BE15-69B3496E63A0}" type="pres">
      <dgm:prSet presAssocID="{577C4B49-897F-ED47-82AF-74AF3AE6E0E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112CC3-1A18-944A-B7B2-479915E43FF1}" type="pres">
      <dgm:prSet presAssocID="{577C4B49-897F-ED47-82AF-74AF3AE6E0E2}" presName="fgShape" presStyleLbl="fgShp" presStyleIdx="0" presStyleCnt="1"/>
      <dgm:spPr/>
    </dgm:pt>
    <dgm:pt modelId="{87E18878-CD31-1441-976B-9C1B7724534A}" type="pres">
      <dgm:prSet presAssocID="{577C4B49-897F-ED47-82AF-74AF3AE6E0E2}" presName="linComp" presStyleCnt="0"/>
      <dgm:spPr/>
    </dgm:pt>
    <dgm:pt modelId="{4EE8FEDE-9780-D049-9EAF-331B751D7803}" type="pres">
      <dgm:prSet presAssocID="{56C940F8-36F7-0940-A01D-DE2344FBC6A7}" presName="compNode" presStyleCnt="0"/>
      <dgm:spPr/>
    </dgm:pt>
    <dgm:pt modelId="{2232BFA6-03BA-3042-8FA5-629FB66210DD}" type="pres">
      <dgm:prSet presAssocID="{56C940F8-36F7-0940-A01D-DE2344FBC6A7}" presName="bkgdShape" presStyleLbl="node1" presStyleIdx="0" presStyleCnt="3"/>
      <dgm:spPr/>
      <dgm:t>
        <a:bodyPr/>
        <a:lstStyle/>
        <a:p>
          <a:endParaRPr lang="en-US"/>
        </a:p>
      </dgm:t>
    </dgm:pt>
    <dgm:pt modelId="{E49388D9-5AB2-DC40-9E7C-25EE38A51A04}" type="pres">
      <dgm:prSet presAssocID="{56C940F8-36F7-0940-A01D-DE2344FBC6A7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CDA0A-9B95-284D-9270-7361885FA789}" type="pres">
      <dgm:prSet presAssocID="{56C940F8-36F7-0940-A01D-DE2344FBC6A7}" presName="invisiNode" presStyleLbl="node1" presStyleIdx="0" presStyleCnt="3"/>
      <dgm:spPr/>
    </dgm:pt>
    <dgm:pt modelId="{7790D15A-226A-CC43-B1FF-AACFF4435E11}" type="pres">
      <dgm:prSet presAssocID="{56C940F8-36F7-0940-A01D-DE2344FBC6A7}" presName="imagNode" presStyleLbl="fgImgPlace1" presStyleIdx="0" presStyleCnt="3"/>
      <dgm:spPr/>
    </dgm:pt>
    <dgm:pt modelId="{DD521BC0-95E3-4343-A9BC-A892AB0EE169}" type="pres">
      <dgm:prSet presAssocID="{63C5F50E-8C62-5C40-9181-64C33A68513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E235CC23-2623-9442-90BF-F007328AE644}" type="pres">
      <dgm:prSet presAssocID="{EC7A1A84-B646-8549-961A-6CAB50B7269E}" presName="compNode" presStyleCnt="0"/>
      <dgm:spPr/>
    </dgm:pt>
    <dgm:pt modelId="{ECA72F50-81DF-1445-825F-F1C3E5928600}" type="pres">
      <dgm:prSet presAssocID="{EC7A1A84-B646-8549-961A-6CAB50B7269E}" presName="bkgdShape" presStyleLbl="node1" presStyleIdx="1" presStyleCnt="3"/>
      <dgm:spPr/>
      <dgm:t>
        <a:bodyPr/>
        <a:lstStyle/>
        <a:p>
          <a:endParaRPr lang="en-US"/>
        </a:p>
      </dgm:t>
    </dgm:pt>
    <dgm:pt modelId="{3035EFC8-50BB-0F42-8707-D09658123730}" type="pres">
      <dgm:prSet presAssocID="{EC7A1A84-B646-8549-961A-6CAB50B7269E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A5CA4D-B7C2-EE40-90EC-E0D17E37213E}" type="pres">
      <dgm:prSet presAssocID="{EC7A1A84-B646-8549-961A-6CAB50B7269E}" presName="invisiNode" presStyleLbl="node1" presStyleIdx="1" presStyleCnt="3"/>
      <dgm:spPr/>
    </dgm:pt>
    <dgm:pt modelId="{CABFA393-4A98-4F48-AB65-35B8E220B0AD}" type="pres">
      <dgm:prSet presAssocID="{EC7A1A84-B646-8549-961A-6CAB50B7269E}" presName="imagNode" presStyleLbl="fgImgPlace1" presStyleIdx="1" presStyleCnt="3"/>
      <dgm:spPr/>
    </dgm:pt>
    <dgm:pt modelId="{1437C802-646E-2041-8DEF-54906B3D0BA5}" type="pres">
      <dgm:prSet presAssocID="{7E8CE5BA-6C7C-AF4E-9413-A13213A20878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EC674C1-B636-AB4E-A661-B7F9DE440CBF}" type="pres">
      <dgm:prSet presAssocID="{7566164C-AEC2-164C-882E-1C6CC732B60D}" presName="compNode" presStyleCnt="0"/>
      <dgm:spPr/>
    </dgm:pt>
    <dgm:pt modelId="{3935AEAB-8592-4247-B307-2CD9489D9D1B}" type="pres">
      <dgm:prSet presAssocID="{7566164C-AEC2-164C-882E-1C6CC732B60D}" presName="bkgdShape" presStyleLbl="node1" presStyleIdx="2" presStyleCnt="3"/>
      <dgm:spPr/>
      <dgm:t>
        <a:bodyPr/>
        <a:lstStyle/>
        <a:p>
          <a:endParaRPr lang="en-US"/>
        </a:p>
      </dgm:t>
    </dgm:pt>
    <dgm:pt modelId="{9C8EDC87-BCFB-0944-84B0-0323DF73748E}" type="pres">
      <dgm:prSet presAssocID="{7566164C-AEC2-164C-882E-1C6CC732B60D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9AD237-E951-6B4F-A2D0-33AF7B81AD1D}" type="pres">
      <dgm:prSet presAssocID="{7566164C-AEC2-164C-882E-1C6CC732B60D}" presName="invisiNode" presStyleLbl="node1" presStyleIdx="2" presStyleCnt="3"/>
      <dgm:spPr/>
    </dgm:pt>
    <dgm:pt modelId="{EF1A3D17-8674-354B-910F-D19AB441AED5}" type="pres">
      <dgm:prSet presAssocID="{7566164C-AEC2-164C-882E-1C6CC732B60D}" presName="imagNode" presStyleLbl="fgImgPlace1" presStyleIdx="2" presStyleCnt="3"/>
      <dgm:spPr/>
    </dgm:pt>
  </dgm:ptLst>
  <dgm:cxnLst>
    <dgm:cxn modelId="{55A7F554-A159-6249-AC4F-80CFA9E906DD}" type="presOf" srcId="{EC7A1A84-B646-8549-961A-6CAB50B7269E}" destId="{ECA72F50-81DF-1445-825F-F1C3E5928600}" srcOrd="0" destOrd="0" presId="urn:microsoft.com/office/officeart/2005/8/layout/hList7"/>
    <dgm:cxn modelId="{F2B17991-D7DF-0C42-8136-EA6B392EA2CC}" srcId="{577C4B49-897F-ED47-82AF-74AF3AE6E0E2}" destId="{7566164C-AEC2-164C-882E-1C6CC732B60D}" srcOrd="2" destOrd="0" parTransId="{986241C0-C316-294E-8A75-54BEA94C58E0}" sibTransId="{FF32EA4A-F943-7D4D-BB97-D1912DB97D90}"/>
    <dgm:cxn modelId="{45F06A48-5F12-E743-BB70-8988D832C787}" srcId="{56C940F8-36F7-0940-A01D-DE2344FBC6A7}" destId="{8CE8AB93-F939-C848-B776-69F8DB7B3D66}" srcOrd="0" destOrd="0" parTransId="{650EEC95-5882-B146-A78B-CEF95C3BEDDE}" sibTransId="{B106DAF1-B7C5-DD46-9DAA-7E7772D8F301}"/>
    <dgm:cxn modelId="{A21918B0-29EA-5F48-804A-9BE60EEE8F95}" type="presOf" srcId="{577C4B49-897F-ED47-82AF-74AF3AE6E0E2}" destId="{248FB75F-5E2D-D54E-BE15-69B3496E63A0}" srcOrd="0" destOrd="0" presId="urn:microsoft.com/office/officeart/2005/8/layout/hList7"/>
    <dgm:cxn modelId="{1CC17B78-C5FB-0E4B-97FD-C026ABCCA40F}" type="presOf" srcId="{7566164C-AEC2-164C-882E-1C6CC732B60D}" destId="{9C8EDC87-BCFB-0944-84B0-0323DF73748E}" srcOrd="1" destOrd="0" presId="urn:microsoft.com/office/officeart/2005/8/layout/hList7"/>
    <dgm:cxn modelId="{9D46E16B-4012-D74D-B342-5C581199D076}" srcId="{577C4B49-897F-ED47-82AF-74AF3AE6E0E2}" destId="{EC7A1A84-B646-8549-961A-6CAB50B7269E}" srcOrd="1" destOrd="0" parTransId="{4CB61313-32CB-CD43-B781-F867D0D4F7A2}" sibTransId="{7E8CE5BA-6C7C-AF4E-9413-A13213A20878}"/>
    <dgm:cxn modelId="{ACB65054-264D-0F45-A5CD-6C1CE22AE284}" type="presOf" srcId="{8CE8AB93-F939-C848-B776-69F8DB7B3D66}" destId="{2232BFA6-03BA-3042-8FA5-629FB66210DD}" srcOrd="0" destOrd="1" presId="urn:microsoft.com/office/officeart/2005/8/layout/hList7"/>
    <dgm:cxn modelId="{56A7BA56-C235-AB4E-B60F-141F89AA2F06}" type="presOf" srcId="{565C6F44-256D-6A4D-BDA5-2043CBECD7E4}" destId="{E49388D9-5AB2-DC40-9E7C-25EE38A51A04}" srcOrd="1" destOrd="2" presId="urn:microsoft.com/office/officeart/2005/8/layout/hList7"/>
    <dgm:cxn modelId="{54F50750-CC7D-B549-8C87-82995997EF1D}" type="presOf" srcId="{565C6F44-256D-6A4D-BDA5-2043CBECD7E4}" destId="{2232BFA6-03BA-3042-8FA5-629FB66210DD}" srcOrd="0" destOrd="2" presId="urn:microsoft.com/office/officeart/2005/8/layout/hList7"/>
    <dgm:cxn modelId="{03612914-BBC1-914B-8DCE-ABBCC125A383}" type="presOf" srcId="{94504B03-1BE7-1F42-8C94-A473B99DD96F}" destId="{9C8EDC87-BCFB-0944-84B0-0323DF73748E}" srcOrd="1" destOrd="1" presId="urn:microsoft.com/office/officeart/2005/8/layout/hList7"/>
    <dgm:cxn modelId="{301F12E6-B53A-D843-9DC6-7CF4555A0573}" srcId="{56C940F8-36F7-0940-A01D-DE2344FBC6A7}" destId="{565C6F44-256D-6A4D-BDA5-2043CBECD7E4}" srcOrd="1" destOrd="0" parTransId="{F7C4BB66-824E-AC4A-8DD5-1D352B6FCE3A}" sibTransId="{EFA55408-553E-2F43-9DD7-96A7D0633CD4}"/>
    <dgm:cxn modelId="{121241F3-A792-FC4B-9805-157402CDA208}" type="presOf" srcId="{7566164C-AEC2-164C-882E-1C6CC732B60D}" destId="{3935AEAB-8592-4247-B307-2CD9489D9D1B}" srcOrd="0" destOrd="0" presId="urn:microsoft.com/office/officeart/2005/8/layout/hList7"/>
    <dgm:cxn modelId="{223ED690-7A21-1B45-AAA5-8D520D2FF886}" type="presOf" srcId="{7E8CE5BA-6C7C-AF4E-9413-A13213A20878}" destId="{1437C802-646E-2041-8DEF-54906B3D0BA5}" srcOrd="0" destOrd="0" presId="urn:microsoft.com/office/officeart/2005/8/layout/hList7"/>
    <dgm:cxn modelId="{8D028478-6B4D-B547-AD31-E932EC5B4F16}" type="presOf" srcId="{EC7A1A84-B646-8549-961A-6CAB50B7269E}" destId="{3035EFC8-50BB-0F42-8707-D09658123730}" srcOrd="1" destOrd="0" presId="urn:microsoft.com/office/officeart/2005/8/layout/hList7"/>
    <dgm:cxn modelId="{8385DB15-9237-A341-995D-592804BE1E36}" type="presOf" srcId="{8CE8AB93-F939-C848-B776-69F8DB7B3D66}" destId="{E49388D9-5AB2-DC40-9E7C-25EE38A51A04}" srcOrd="1" destOrd="1" presId="urn:microsoft.com/office/officeart/2005/8/layout/hList7"/>
    <dgm:cxn modelId="{A1C4CF92-F337-9B49-A604-9D475E738AB9}" type="presOf" srcId="{94504B03-1BE7-1F42-8C94-A473B99DD96F}" destId="{3935AEAB-8592-4247-B307-2CD9489D9D1B}" srcOrd="0" destOrd="1" presId="urn:microsoft.com/office/officeart/2005/8/layout/hList7"/>
    <dgm:cxn modelId="{96060AEC-B89D-A343-A8B0-5C5340353B31}" type="presOf" srcId="{56C940F8-36F7-0940-A01D-DE2344FBC6A7}" destId="{2232BFA6-03BA-3042-8FA5-629FB66210DD}" srcOrd="0" destOrd="0" presId="urn:microsoft.com/office/officeart/2005/8/layout/hList7"/>
    <dgm:cxn modelId="{0AB18650-2187-8847-971E-DCAA9CCFF558}" srcId="{7566164C-AEC2-164C-882E-1C6CC732B60D}" destId="{94504B03-1BE7-1F42-8C94-A473B99DD96F}" srcOrd="0" destOrd="0" parTransId="{8109AAEF-769C-134E-AF23-542BACCB12E5}" sibTransId="{BF15D17C-5352-BC4B-B4F6-D6752F2E4996}"/>
    <dgm:cxn modelId="{E07167F5-E59D-3C42-BDFE-80FCCB5ED463}" srcId="{577C4B49-897F-ED47-82AF-74AF3AE6E0E2}" destId="{56C940F8-36F7-0940-A01D-DE2344FBC6A7}" srcOrd="0" destOrd="0" parTransId="{26E7A4E7-E304-E545-9EB4-FADD149CCA34}" sibTransId="{63C5F50E-8C62-5C40-9181-64C33A685131}"/>
    <dgm:cxn modelId="{3C54663A-4DE4-DC49-8A56-44A05A153D7A}" type="presOf" srcId="{63C5F50E-8C62-5C40-9181-64C33A685131}" destId="{DD521BC0-95E3-4343-A9BC-A892AB0EE169}" srcOrd="0" destOrd="0" presId="urn:microsoft.com/office/officeart/2005/8/layout/hList7"/>
    <dgm:cxn modelId="{9C37BA0D-0F49-B442-B6DA-268BE0FC2943}" type="presOf" srcId="{56C940F8-36F7-0940-A01D-DE2344FBC6A7}" destId="{E49388D9-5AB2-DC40-9E7C-25EE38A51A04}" srcOrd="1" destOrd="0" presId="urn:microsoft.com/office/officeart/2005/8/layout/hList7"/>
    <dgm:cxn modelId="{D2C46BE1-D7B8-AB4A-9125-380C1D03FCF4}" type="presParOf" srcId="{248FB75F-5E2D-D54E-BE15-69B3496E63A0}" destId="{00112CC3-1A18-944A-B7B2-479915E43FF1}" srcOrd="0" destOrd="0" presId="urn:microsoft.com/office/officeart/2005/8/layout/hList7"/>
    <dgm:cxn modelId="{5E519A35-1D68-E543-BF4C-FB012F9643B9}" type="presParOf" srcId="{248FB75F-5E2D-D54E-BE15-69B3496E63A0}" destId="{87E18878-CD31-1441-976B-9C1B7724534A}" srcOrd="1" destOrd="0" presId="urn:microsoft.com/office/officeart/2005/8/layout/hList7"/>
    <dgm:cxn modelId="{D60F7B68-B5C6-9B41-A228-CABA58F734FA}" type="presParOf" srcId="{87E18878-CD31-1441-976B-9C1B7724534A}" destId="{4EE8FEDE-9780-D049-9EAF-331B751D7803}" srcOrd="0" destOrd="0" presId="urn:microsoft.com/office/officeart/2005/8/layout/hList7"/>
    <dgm:cxn modelId="{1E3C1EC8-BCB8-6F40-8FD2-E659B920349D}" type="presParOf" srcId="{4EE8FEDE-9780-D049-9EAF-331B751D7803}" destId="{2232BFA6-03BA-3042-8FA5-629FB66210DD}" srcOrd="0" destOrd="0" presId="urn:microsoft.com/office/officeart/2005/8/layout/hList7"/>
    <dgm:cxn modelId="{F75FED02-D30D-084D-8B20-44F6714C7C4F}" type="presParOf" srcId="{4EE8FEDE-9780-D049-9EAF-331B751D7803}" destId="{E49388D9-5AB2-DC40-9E7C-25EE38A51A04}" srcOrd="1" destOrd="0" presId="urn:microsoft.com/office/officeart/2005/8/layout/hList7"/>
    <dgm:cxn modelId="{C7D0B036-0336-974D-B955-9C15C04B6C9A}" type="presParOf" srcId="{4EE8FEDE-9780-D049-9EAF-331B751D7803}" destId="{BD5CDA0A-9B95-284D-9270-7361885FA789}" srcOrd="2" destOrd="0" presId="urn:microsoft.com/office/officeart/2005/8/layout/hList7"/>
    <dgm:cxn modelId="{8F550ADD-9339-E84B-A1E9-0AB2DC8FA966}" type="presParOf" srcId="{4EE8FEDE-9780-D049-9EAF-331B751D7803}" destId="{7790D15A-226A-CC43-B1FF-AACFF4435E11}" srcOrd="3" destOrd="0" presId="urn:microsoft.com/office/officeart/2005/8/layout/hList7"/>
    <dgm:cxn modelId="{C06E3D1A-2284-1043-9C0E-6B9B6DC1F151}" type="presParOf" srcId="{87E18878-CD31-1441-976B-9C1B7724534A}" destId="{DD521BC0-95E3-4343-A9BC-A892AB0EE169}" srcOrd="1" destOrd="0" presId="urn:microsoft.com/office/officeart/2005/8/layout/hList7"/>
    <dgm:cxn modelId="{83FF0645-6541-BB45-81F9-E3BB3A4611F4}" type="presParOf" srcId="{87E18878-CD31-1441-976B-9C1B7724534A}" destId="{E235CC23-2623-9442-90BF-F007328AE644}" srcOrd="2" destOrd="0" presId="urn:microsoft.com/office/officeart/2005/8/layout/hList7"/>
    <dgm:cxn modelId="{7B77573D-2EB7-D942-AE76-4EA44F0F1D47}" type="presParOf" srcId="{E235CC23-2623-9442-90BF-F007328AE644}" destId="{ECA72F50-81DF-1445-825F-F1C3E5928600}" srcOrd="0" destOrd="0" presId="urn:microsoft.com/office/officeart/2005/8/layout/hList7"/>
    <dgm:cxn modelId="{AB7B0BDD-04E9-AC49-A2F7-140528A0FD8A}" type="presParOf" srcId="{E235CC23-2623-9442-90BF-F007328AE644}" destId="{3035EFC8-50BB-0F42-8707-D09658123730}" srcOrd="1" destOrd="0" presId="urn:microsoft.com/office/officeart/2005/8/layout/hList7"/>
    <dgm:cxn modelId="{D3800530-A929-E54E-9198-FF372A43A819}" type="presParOf" srcId="{E235CC23-2623-9442-90BF-F007328AE644}" destId="{57A5CA4D-B7C2-EE40-90EC-E0D17E37213E}" srcOrd="2" destOrd="0" presId="urn:microsoft.com/office/officeart/2005/8/layout/hList7"/>
    <dgm:cxn modelId="{F296F1D5-52F9-8047-BCB4-3028F8964EAB}" type="presParOf" srcId="{E235CC23-2623-9442-90BF-F007328AE644}" destId="{CABFA393-4A98-4F48-AB65-35B8E220B0AD}" srcOrd="3" destOrd="0" presId="urn:microsoft.com/office/officeart/2005/8/layout/hList7"/>
    <dgm:cxn modelId="{FFB01614-4DE2-FF44-944A-479F26FDFB93}" type="presParOf" srcId="{87E18878-CD31-1441-976B-9C1B7724534A}" destId="{1437C802-646E-2041-8DEF-54906B3D0BA5}" srcOrd="3" destOrd="0" presId="urn:microsoft.com/office/officeart/2005/8/layout/hList7"/>
    <dgm:cxn modelId="{3C572FAA-E4A5-1A43-8AB0-3900E15738AF}" type="presParOf" srcId="{87E18878-CD31-1441-976B-9C1B7724534A}" destId="{6EC674C1-B636-AB4E-A661-B7F9DE440CBF}" srcOrd="4" destOrd="0" presId="urn:microsoft.com/office/officeart/2005/8/layout/hList7"/>
    <dgm:cxn modelId="{D14B2A38-9D74-6F43-A700-85CFC955E790}" type="presParOf" srcId="{6EC674C1-B636-AB4E-A661-B7F9DE440CBF}" destId="{3935AEAB-8592-4247-B307-2CD9489D9D1B}" srcOrd="0" destOrd="0" presId="urn:microsoft.com/office/officeart/2005/8/layout/hList7"/>
    <dgm:cxn modelId="{F4424368-8CC4-4441-8A7A-9C49E7E64100}" type="presParOf" srcId="{6EC674C1-B636-AB4E-A661-B7F9DE440CBF}" destId="{9C8EDC87-BCFB-0944-84B0-0323DF73748E}" srcOrd="1" destOrd="0" presId="urn:microsoft.com/office/officeart/2005/8/layout/hList7"/>
    <dgm:cxn modelId="{7061FAAF-AD77-FE49-91EB-C3644BFFF64B}" type="presParOf" srcId="{6EC674C1-B636-AB4E-A661-B7F9DE440CBF}" destId="{639AD237-E951-6B4F-A2D0-33AF7B81AD1D}" srcOrd="2" destOrd="0" presId="urn:microsoft.com/office/officeart/2005/8/layout/hList7"/>
    <dgm:cxn modelId="{258E8796-21E1-9746-8AE2-6B0B452D7C04}" type="presParOf" srcId="{6EC674C1-B636-AB4E-A661-B7F9DE440CBF}" destId="{EF1A3D17-8674-354B-910F-D19AB441AED5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6FA3D-0437-A144-9873-60C568C02CC9}">
      <dsp:nvSpPr>
        <dsp:cNvPr id="0" name=""/>
        <dsp:cNvSpPr/>
      </dsp:nvSpPr>
      <dsp:spPr>
        <a:xfrm rot="5400000">
          <a:off x="-194365" y="195377"/>
          <a:ext cx="1295767" cy="907037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tint val="8000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 rot="-5400000">
        <a:off x="1" y="454531"/>
        <a:ext cx="907037" cy="388730"/>
      </dsp:txXfrm>
    </dsp:sp>
    <dsp:sp modelId="{5BBCB537-26A1-9A41-B993-9F4BCEE47620}">
      <dsp:nvSpPr>
        <dsp:cNvPr id="0" name=""/>
        <dsp:cNvSpPr/>
      </dsp:nvSpPr>
      <dsp:spPr>
        <a:xfrm rot="5400000">
          <a:off x="4186881" y="-3278831"/>
          <a:ext cx="842249" cy="7401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488" tIns="31115" rIns="31115" bIns="3111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900" kern="1200" dirty="0" smtClean="0"/>
            <a:t>100 words</a:t>
          </a:r>
          <a:endParaRPr lang="en-US" sz="4900" kern="1200" dirty="0"/>
        </a:p>
      </dsp:txBody>
      <dsp:txXfrm rot="-5400000">
        <a:off x="907038" y="42127"/>
        <a:ext cx="7360822" cy="760019"/>
      </dsp:txXfrm>
    </dsp:sp>
    <dsp:sp modelId="{E746DCEB-83DE-D24D-980F-075424F16490}">
      <dsp:nvSpPr>
        <dsp:cNvPr id="0" name=""/>
        <dsp:cNvSpPr/>
      </dsp:nvSpPr>
      <dsp:spPr>
        <a:xfrm rot="5400000">
          <a:off x="-194365" y="1292357"/>
          <a:ext cx="1295767" cy="907037"/>
        </a:xfrm>
        <a:prstGeom prst="chevron">
          <a:avLst/>
        </a:prstGeom>
        <a:gradFill rotWithShape="0">
          <a:gsLst>
            <a:gs pos="0">
              <a:schemeClr val="accent3">
                <a:hueOff val="9888944"/>
                <a:satOff val="1055"/>
                <a:lumOff val="-7842"/>
                <a:alphaOff val="0"/>
                <a:shade val="93000"/>
                <a:satMod val="130000"/>
              </a:schemeClr>
            </a:gs>
            <a:gs pos="60000">
              <a:schemeClr val="accent3">
                <a:hueOff val="9888944"/>
                <a:satOff val="1055"/>
                <a:lumOff val="-7842"/>
                <a:alphaOff val="0"/>
                <a:tint val="80000"/>
                <a:shade val="93000"/>
                <a:satMod val="130000"/>
              </a:schemeClr>
            </a:gs>
            <a:gs pos="100000">
              <a:schemeClr val="accent3">
                <a:hueOff val="9888944"/>
                <a:satOff val="1055"/>
                <a:lumOff val="-7842"/>
                <a:alphaOff val="0"/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  <a:ln w="12700" cap="flat" cmpd="sng" algn="ctr">
          <a:solidFill>
            <a:schemeClr val="accent3">
              <a:hueOff val="9888944"/>
              <a:satOff val="1055"/>
              <a:lumOff val="-7842"/>
              <a:alphaOff val="0"/>
            </a:schemeClr>
          </a:solidFill>
          <a:prstDash val="solid"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 rot="-5400000">
        <a:off x="1" y="1551511"/>
        <a:ext cx="907037" cy="388730"/>
      </dsp:txXfrm>
    </dsp:sp>
    <dsp:sp modelId="{CDAA40D6-FD65-6B44-97D4-76E5C12F40BE}">
      <dsp:nvSpPr>
        <dsp:cNvPr id="0" name=""/>
        <dsp:cNvSpPr/>
      </dsp:nvSpPr>
      <dsp:spPr>
        <a:xfrm rot="5400000">
          <a:off x="4186881" y="-2181851"/>
          <a:ext cx="842249" cy="7401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9888944"/>
              <a:satOff val="1055"/>
              <a:lumOff val="-784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488" tIns="31115" rIns="31115" bIns="3111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900" kern="1200" dirty="0" smtClean="0"/>
            <a:t>7 points/ 7 way test</a:t>
          </a:r>
          <a:endParaRPr lang="en-US" sz="4900" kern="1200" dirty="0"/>
        </a:p>
      </dsp:txBody>
      <dsp:txXfrm rot="-5400000">
        <a:off x="907038" y="1139107"/>
        <a:ext cx="7360822" cy="760019"/>
      </dsp:txXfrm>
    </dsp:sp>
    <dsp:sp modelId="{5635EC76-56A6-FE4E-8816-F02B70F25E1D}">
      <dsp:nvSpPr>
        <dsp:cNvPr id="0" name=""/>
        <dsp:cNvSpPr/>
      </dsp:nvSpPr>
      <dsp:spPr>
        <a:xfrm rot="5400000">
          <a:off x="-194365" y="2389338"/>
          <a:ext cx="1295767" cy="907037"/>
        </a:xfrm>
        <a:prstGeom prst="chevron">
          <a:avLst/>
        </a:prstGeom>
        <a:gradFill rotWithShape="0">
          <a:gsLst>
            <a:gs pos="0">
              <a:schemeClr val="accent3">
                <a:hueOff val="19777888"/>
                <a:satOff val="2109"/>
                <a:lumOff val="-15683"/>
                <a:alphaOff val="0"/>
                <a:shade val="93000"/>
                <a:satMod val="130000"/>
              </a:schemeClr>
            </a:gs>
            <a:gs pos="60000">
              <a:schemeClr val="accent3">
                <a:hueOff val="19777888"/>
                <a:satOff val="2109"/>
                <a:lumOff val="-15683"/>
                <a:alphaOff val="0"/>
                <a:tint val="80000"/>
                <a:shade val="93000"/>
                <a:satMod val="130000"/>
              </a:schemeClr>
            </a:gs>
            <a:gs pos="100000">
              <a:schemeClr val="accent3">
                <a:hueOff val="19777888"/>
                <a:satOff val="2109"/>
                <a:lumOff val="-15683"/>
                <a:alphaOff val="0"/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  <a:ln w="12700" cap="flat" cmpd="sng" algn="ctr">
          <a:solidFill>
            <a:schemeClr val="accent3">
              <a:hueOff val="19777888"/>
              <a:satOff val="2109"/>
              <a:lumOff val="-15683"/>
              <a:alphaOff val="0"/>
            </a:schemeClr>
          </a:solidFill>
          <a:prstDash val="solid"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 rot="-5400000">
        <a:off x="1" y="2648492"/>
        <a:ext cx="907037" cy="388730"/>
      </dsp:txXfrm>
    </dsp:sp>
    <dsp:sp modelId="{104C846D-F99B-3645-BFA6-981903B4513B}">
      <dsp:nvSpPr>
        <dsp:cNvPr id="0" name=""/>
        <dsp:cNvSpPr/>
      </dsp:nvSpPr>
      <dsp:spPr>
        <a:xfrm rot="5400000">
          <a:off x="4186881" y="-1084871"/>
          <a:ext cx="842249" cy="7401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9777888"/>
              <a:satOff val="2109"/>
              <a:lumOff val="-1568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488" tIns="31115" rIns="31115" bIns="3111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900" kern="1200" dirty="0" smtClean="0"/>
            <a:t>4 Way Test</a:t>
          </a:r>
          <a:endParaRPr lang="en-US" sz="4900" kern="1200" dirty="0"/>
        </a:p>
      </dsp:txBody>
      <dsp:txXfrm rot="-5400000">
        <a:off x="907038" y="2236087"/>
        <a:ext cx="7360822" cy="7600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32BFA6-03BA-3042-8FA5-629FB66210DD}">
      <dsp:nvSpPr>
        <dsp:cNvPr id="0" name=""/>
        <dsp:cNvSpPr/>
      </dsp:nvSpPr>
      <dsp:spPr>
        <a:xfrm>
          <a:off x="1744" y="0"/>
          <a:ext cx="2714211" cy="34917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tint val="8000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1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Club Aluminum</a:t>
          </a:r>
          <a:endParaRPr lang="en-US" sz="20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Advertising</a:t>
          </a:r>
          <a:endParaRPr lang="en-U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Every aspect of business</a:t>
          </a:r>
          <a:endParaRPr lang="en-US" sz="1600" kern="1200"/>
        </a:p>
      </dsp:txBody>
      <dsp:txXfrm>
        <a:off x="1744" y="1396701"/>
        <a:ext cx="2714211" cy="1396701"/>
      </dsp:txXfrm>
    </dsp:sp>
    <dsp:sp modelId="{7790D15A-226A-CC43-B1FF-AACFF4435E11}">
      <dsp:nvSpPr>
        <dsp:cNvPr id="0" name=""/>
        <dsp:cNvSpPr/>
      </dsp:nvSpPr>
      <dsp:spPr>
        <a:xfrm>
          <a:off x="777473" y="209505"/>
          <a:ext cx="1162753" cy="1162753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CA72F50-81DF-1445-825F-F1C3E5928600}">
      <dsp:nvSpPr>
        <dsp:cNvPr id="0" name=""/>
        <dsp:cNvSpPr/>
      </dsp:nvSpPr>
      <dsp:spPr>
        <a:xfrm>
          <a:off x="2797381" y="0"/>
          <a:ext cx="2714211" cy="34917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9888944"/>
                <a:satOff val="1055"/>
                <a:lumOff val="-7842"/>
                <a:alphaOff val="0"/>
                <a:shade val="93000"/>
                <a:satMod val="130000"/>
              </a:schemeClr>
            </a:gs>
            <a:gs pos="60000">
              <a:schemeClr val="accent3">
                <a:hueOff val="9888944"/>
                <a:satOff val="1055"/>
                <a:lumOff val="-7842"/>
                <a:alphaOff val="0"/>
                <a:tint val="80000"/>
                <a:shade val="93000"/>
                <a:satMod val="130000"/>
              </a:schemeClr>
            </a:gs>
            <a:gs pos="100000">
              <a:schemeClr val="accent3">
                <a:hueOff val="9888944"/>
                <a:satOff val="1055"/>
                <a:lumOff val="-7842"/>
                <a:alphaOff val="0"/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Created climate of trust and goodwill among dealers, customers, employees</a:t>
          </a:r>
          <a:endParaRPr lang="en-US" sz="2000" kern="1200"/>
        </a:p>
      </dsp:txBody>
      <dsp:txXfrm>
        <a:off x="2797381" y="1396701"/>
        <a:ext cx="2714211" cy="1396701"/>
      </dsp:txXfrm>
    </dsp:sp>
    <dsp:sp modelId="{CABFA393-4A98-4F48-AB65-35B8E220B0AD}">
      <dsp:nvSpPr>
        <dsp:cNvPr id="0" name=""/>
        <dsp:cNvSpPr/>
      </dsp:nvSpPr>
      <dsp:spPr>
        <a:xfrm>
          <a:off x="3573110" y="209505"/>
          <a:ext cx="1162753" cy="1162753"/>
        </a:xfrm>
        <a:prstGeom prst="ellipse">
          <a:avLst/>
        </a:prstGeom>
        <a:solidFill>
          <a:schemeClr val="accent3">
            <a:tint val="50000"/>
            <a:hueOff val="10282896"/>
            <a:satOff val="-26780"/>
            <a:lumOff val="-2701"/>
            <a:alphaOff val="0"/>
          </a:schemeClr>
        </a:solidFill>
        <a:ln>
          <a:noFill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935AEAB-8592-4247-B307-2CD9489D9D1B}">
      <dsp:nvSpPr>
        <dsp:cNvPr id="0" name=""/>
        <dsp:cNvSpPr/>
      </dsp:nvSpPr>
      <dsp:spPr>
        <a:xfrm>
          <a:off x="5593019" y="0"/>
          <a:ext cx="2714211" cy="34917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9777888"/>
                <a:satOff val="2109"/>
                <a:lumOff val="-15683"/>
                <a:alphaOff val="0"/>
                <a:shade val="93000"/>
                <a:satMod val="130000"/>
              </a:schemeClr>
            </a:gs>
            <a:gs pos="60000">
              <a:schemeClr val="accent3">
                <a:hueOff val="19777888"/>
                <a:satOff val="2109"/>
                <a:lumOff val="-15683"/>
                <a:alphaOff val="0"/>
                <a:tint val="80000"/>
                <a:shade val="93000"/>
                <a:satMod val="130000"/>
              </a:schemeClr>
            </a:gs>
            <a:gs pos="100000">
              <a:schemeClr val="accent3">
                <a:hueOff val="19777888"/>
                <a:satOff val="2109"/>
                <a:lumOff val="-15683"/>
                <a:alphaOff val="0"/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1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Part of the culture</a:t>
          </a:r>
          <a:endParaRPr lang="en-US" sz="20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Improved reputation and finances</a:t>
          </a:r>
          <a:endParaRPr lang="en-US" sz="1600" kern="1200"/>
        </a:p>
      </dsp:txBody>
      <dsp:txXfrm>
        <a:off x="5593019" y="1396701"/>
        <a:ext cx="2714211" cy="1396701"/>
      </dsp:txXfrm>
    </dsp:sp>
    <dsp:sp modelId="{EF1A3D17-8674-354B-910F-D19AB441AED5}">
      <dsp:nvSpPr>
        <dsp:cNvPr id="0" name=""/>
        <dsp:cNvSpPr/>
      </dsp:nvSpPr>
      <dsp:spPr>
        <a:xfrm>
          <a:off x="6368748" y="209505"/>
          <a:ext cx="1162753" cy="1162753"/>
        </a:xfrm>
        <a:prstGeom prst="ellipse">
          <a:avLst/>
        </a:prstGeom>
        <a:solidFill>
          <a:schemeClr val="accent3">
            <a:tint val="50000"/>
            <a:hueOff val="20565791"/>
            <a:satOff val="-53561"/>
            <a:lumOff val="-5401"/>
            <a:alphaOff val="0"/>
          </a:schemeClr>
        </a:solidFill>
        <a:ln>
          <a:noFill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0112CC3-1A18-944A-B7B2-479915E43FF1}">
      <dsp:nvSpPr>
        <dsp:cNvPr id="0" name=""/>
        <dsp:cNvSpPr/>
      </dsp:nvSpPr>
      <dsp:spPr>
        <a:xfrm>
          <a:off x="332359" y="2793402"/>
          <a:ext cx="7644257" cy="523762"/>
        </a:xfrm>
        <a:prstGeom prst="leftRightArrow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60000">
              <a:schemeClr val="accent3">
                <a:tint val="40000"/>
                <a:hueOff val="0"/>
                <a:satOff val="0"/>
                <a:lumOff val="0"/>
                <a:alphaOff val="0"/>
                <a:tint val="80000"/>
                <a:shade val="93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CE38E4D-051A-41E1-86A4-E56916468FD0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Four Way Test Talk</a:t>
            </a:r>
            <a:endParaRPr lang="en-US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" name="Picture 2" descr="RotaryMBS-Simple_RGB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997" y="4643330"/>
            <a:ext cx="4738528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97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Proof of the pudding</a:t>
            </a:r>
            <a:endParaRPr lang="en-US" sz="6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Club Aluminum struggling with bankruptcy</a:t>
            </a:r>
          </a:p>
          <a:p>
            <a:r>
              <a:rPr lang="en-US" sz="2800" dirty="0" smtClean="0"/>
              <a:t>Order for 50,000 utensils</a:t>
            </a:r>
          </a:p>
          <a:p>
            <a:r>
              <a:rPr lang="en-US" sz="2800" dirty="0" smtClean="0"/>
              <a:t>Potential customer planned to sell the products at below rate prices thereby undermining all other players in the market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834" y="2319656"/>
            <a:ext cx="3303054" cy="36486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380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Outcome</a:t>
            </a:r>
            <a:endParaRPr lang="en-US" sz="6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1937 Club Aluminum’s indebtedness was paid off</a:t>
            </a:r>
          </a:p>
          <a:p>
            <a:r>
              <a:rPr lang="en-US" sz="2400" dirty="0" smtClean="0"/>
              <a:t>Over the next 15 years, the firm distributed more than $1 million in dividends to stockholders</a:t>
            </a:r>
          </a:p>
          <a:p>
            <a:r>
              <a:rPr lang="en-US" sz="2400" dirty="0" smtClean="0"/>
              <a:t>Net worth climbed to more than $2,000,000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937" y="3896318"/>
            <a:ext cx="2273266" cy="24679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487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What is the 4 Way Test?  </a:t>
            </a:r>
            <a:endParaRPr lang="en-US" sz="6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way of life born in rough and tumble world of business</a:t>
            </a:r>
          </a:p>
          <a:p>
            <a:r>
              <a:rPr lang="en-US" sz="2800" dirty="0" smtClean="0"/>
              <a:t>Put to the acid test of experience</a:t>
            </a:r>
          </a:p>
          <a:p>
            <a:r>
              <a:rPr lang="en-US" sz="2800" dirty="0" smtClean="0"/>
              <a:t>Helped that company to survive</a:t>
            </a:r>
          </a:p>
        </p:txBody>
      </p:sp>
    </p:spTree>
    <p:extLst>
      <p:ext uri="{BB962C8B-B14F-4D97-AF65-F5344CB8AC3E}">
        <p14:creationId xmlns:p14="http://schemas.microsoft.com/office/powerpoint/2010/main" val="608683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How Rotary?</a:t>
            </a:r>
            <a:endParaRPr lang="en-US" sz="6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1</a:t>
            </a:r>
            <a:r>
              <a:rPr lang="en-US" sz="2800" dirty="0" smtClean="0"/>
              <a:t>942 Richard </a:t>
            </a:r>
            <a:r>
              <a:rPr lang="en-US" sz="2800" dirty="0" err="1" smtClean="0"/>
              <a:t>Vernor</a:t>
            </a:r>
            <a:r>
              <a:rPr lang="en-US" sz="2800" dirty="0" smtClean="0"/>
              <a:t>, Rotary International Director (Chicago) </a:t>
            </a:r>
            <a:r>
              <a:rPr lang="en-US" sz="2800" dirty="0" err="1" smtClean="0"/>
              <a:t>suggestes</a:t>
            </a:r>
            <a:r>
              <a:rPr lang="en-US" sz="2800" dirty="0" smtClean="0"/>
              <a:t> that Rotary adopt the test</a:t>
            </a:r>
          </a:p>
          <a:p>
            <a:r>
              <a:rPr lang="en-US" sz="2800" dirty="0" smtClean="0"/>
              <a:t>RI Board approval given in January 1943</a:t>
            </a:r>
          </a:p>
          <a:p>
            <a:r>
              <a:rPr lang="en-US" sz="2800" dirty="0" smtClean="0"/>
              <a:t>The Four Way Test part of the Vocational Service </a:t>
            </a:r>
            <a:r>
              <a:rPr lang="en-US" sz="2800" dirty="0" err="1" smtClean="0"/>
              <a:t>Programme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888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How Rotary?</a:t>
            </a:r>
            <a:endParaRPr lang="en-US" sz="6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Herbert Taylor transferred the copyright to RI between 1954-55</a:t>
            </a:r>
          </a:p>
          <a:p>
            <a:r>
              <a:rPr lang="en-US" sz="2800" dirty="0" smtClean="0"/>
              <a:t>President of RI</a:t>
            </a:r>
          </a:p>
          <a:p>
            <a:r>
              <a:rPr lang="en-US" sz="2800" dirty="0" smtClean="0"/>
              <a:t>Organization’s golden anniversary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2599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205543"/>
            <a:ext cx="8308975" cy="1143000"/>
          </a:xfrm>
        </p:spPr>
        <p:txBody>
          <a:bodyPr/>
          <a:lstStyle/>
          <a:p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The 4-Way Test Examined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15" y="2609913"/>
            <a:ext cx="8805591" cy="3810193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Is it the TRUTH? </a:t>
            </a:r>
            <a:r>
              <a:rPr lang="en-US" dirty="0"/>
              <a:t>There is a timelessness in truth that is unchangeable. Truth cannot exist without justice.</a:t>
            </a:r>
          </a:p>
          <a:p>
            <a:r>
              <a:rPr lang="en-US" b="1" dirty="0">
                <a:solidFill>
                  <a:srgbClr val="0000FF"/>
                </a:solidFill>
              </a:rPr>
              <a:t>Is it FAIR to all concerned? </a:t>
            </a:r>
            <a:r>
              <a:rPr lang="en-US" dirty="0"/>
              <a:t>The substitution of fairness for the harsh principles of doing business at arm’s length has improved rather than hurt business relationships.</a:t>
            </a:r>
          </a:p>
          <a:p>
            <a:r>
              <a:rPr lang="en-US" b="1" dirty="0">
                <a:solidFill>
                  <a:srgbClr val="0000FF"/>
                </a:solidFill>
              </a:rPr>
              <a:t>Will it build GOODWILL and BETTER FRIENDSHIPS? </a:t>
            </a:r>
            <a:r>
              <a:rPr lang="en-US" dirty="0"/>
              <a:t>Man is by nature a cooperative creature and it is his natural instinct to express love.</a:t>
            </a:r>
          </a:p>
          <a:p>
            <a:r>
              <a:rPr lang="en-US" b="1" dirty="0">
                <a:solidFill>
                  <a:srgbClr val="0000FF"/>
                </a:solidFill>
              </a:rPr>
              <a:t>Will it be BENEFICIAL to all concerned? </a:t>
            </a:r>
            <a:r>
              <a:rPr lang="en-US" dirty="0"/>
              <a:t>This question eliminates the dog-eat-dog principle of ruthless competition and substitutes the idea of constructive and creative competition.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1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The 4-Way Test </a:t>
            </a:r>
            <a:endParaRPr lang="en-US" sz="6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Moral compass for members of the Rotary Clubs worldwide</a:t>
            </a:r>
          </a:p>
          <a:p>
            <a:r>
              <a:rPr lang="en-US" sz="2800" dirty="0" smtClean="0"/>
              <a:t>Transcends national boundaries and language barriers</a:t>
            </a:r>
          </a:p>
          <a:p>
            <a:r>
              <a:rPr lang="en-US" sz="2800" dirty="0" smtClean="0"/>
              <a:t>Combines all the ingredients necessary for successful life in every way</a:t>
            </a:r>
          </a:p>
          <a:p>
            <a:r>
              <a:rPr lang="en-US" sz="2800" dirty="0" smtClean="0"/>
              <a:t>Timeless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5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Is it for you?</a:t>
            </a:r>
            <a:endParaRPr lang="en-US" sz="6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choosing, winning, and keeping </a:t>
            </a:r>
            <a:r>
              <a:rPr lang="en-US" dirty="0" smtClean="0"/>
              <a:t>friends</a:t>
            </a:r>
            <a:endParaRPr lang="en-US" dirty="0"/>
          </a:p>
          <a:p>
            <a:r>
              <a:rPr lang="en-US" dirty="0" smtClean="0"/>
              <a:t>getting </a:t>
            </a:r>
            <a:r>
              <a:rPr lang="en-US" dirty="0"/>
              <a:t>along well with </a:t>
            </a:r>
            <a:r>
              <a:rPr lang="en-US" dirty="0" smtClean="0"/>
              <a:t>others</a:t>
            </a:r>
          </a:p>
          <a:p>
            <a:r>
              <a:rPr lang="en-US" dirty="0" smtClean="0"/>
              <a:t> </a:t>
            </a:r>
            <a:r>
              <a:rPr lang="en-US" dirty="0"/>
              <a:t>ensuring a happy home </a:t>
            </a:r>
            <a:r>
              <a:rPr lang="en-US" dirty="0" smtClean="0"/>
              <a:t>life</a:t>
            </a:r>
            <a:endParaRPr lang="en-US" dirty="0"/>
          </a:p>
          <a:p>
            <a:r>
              <a:rPr lang="en-US" dirty="0" smtClean="0"/>
              <a:t>developing </a:t>
            </a:r>
            <a:r>
              <a:rPr lang="en-US" dirty="0"/>
              <a:t>high ethical and moral </a:t>
            </a:r>
            <a:r>
              <a:rPr lang="en-US" dirty="0" smtClean="0"/>
              <a:t>standards</a:t>
            </a:r>
          </a:p>
          <a:p>
            <a:r>
              <a:rPr lang="en-US" dirty="0" smtClean="0"/>
              <a:t> </a:t>
            </a:r>
            <a:r>
              <a:rPr lang="en-US" dirty="0"/>
              <a:t>becoming successful in a chosen business or </a:t>
            </a:r>
            <a:r>
              <a:rPr lang="en-US" dirty="0" smtClean="0"/>
              <a:t>profession</a:t>
            </a:r>
            <a:endParaRPr lang="en-US" dirty="0"/>
          </a:p>
          <a:p>
            <a:r>
              <a:rPr lang="en-US" dirty="0" smtClean="0"/>
              <a:t>becoming </a:t>
            </a:r>
            <a:r>
              <a:rPr lang="en-US" dirty="0"/>
              <a:t>a better citizen and better example for the next generation.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4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John </a:t>
            </a:r>
            <a:r>
              <a:rPr lang="en-US" sz="3200" dirty="0"/>
              <a:t>W. Dean III, White House counsel under </a:t>
            </a:r>
            <a:r>
              <a:rPr lang="en-US" sz="3200" dirty="0" smtClean="0"/>
              <a:t> U.S</a:t>
            </a:r>
            <a:r>
              <a:rPr lang="en-US" sz="3200" dirty="0"/>
              <a:t>. President Richard M. Nixon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" I am going to tell you without fear of contradiction that had those of us in the Nixon White House who were involved in Watergate stopped to apply The Four-Way Test, even if only occasionally, there would have been no Watergate. In short, The Four-Way Test works. It will work for any issue, if only we are willing to use it."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0269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02043" y="5060848"/>
            <a:ext cx="5339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Service above self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Picture 1" descr="RotaryMBS-Simple_RGB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514600"/>
            <a:ext cx="4858512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74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History</a:t>
            </a:r>
            <a:endParaRPr lang="en-US" sz="6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Developed in 1893 by Herbert Taylor</a:t>
            </a:r>
          </a:p>
          <a:p>
            <a:r>
              <a:rPr lang="en-US" sz="2800" dirty="0" smtClean="0"/>
              <a:t>Deeply religious salesman and leader</a:t>
            </a:r>
          </a:p>
          <a:p>
            <a:r>
              <a:rPr lang="en-US" sz="2800" dirty="0" smtClean="0"/>
              <a:t>Ethical guideline</a:t>
            </a:r>
          </a:p>
          <a:p>
            <a:r>
              <a:rPr lang="en-US" sz="2800" dirty="0" smtClean="0"/>
              <a:t>To help rescue a failing business during The Great Depression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842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History</a:t>
            </a:r>
            <a:endParaRPr lang="en-US" sz="6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314689"/>
              </p:ext>
            </p:extLst>
          </p:nvPr>
        </p:nvGraphicFramePr>
        <p:xfrm>
          <a:off x="415925" y="2756646"/>
          <a:ext cx="8308975" cy="3491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126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Testing…..</a:t>
            </a:r>
            <a:endParaRPr lang="en-US" sz="6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Review by four department heads</a:t>
            </a:r>
          </a:p>
          <a:p>
            <a:pPr lvl="1"/>
            <a:r>
              <a:rPr lang="en-US" sz="2400" dirty="0" smtClean="0"/>
              <a:t>Roman Catholic</a:t>
            </a:r>
          </a:p>
          <a:p>
            <a:pPr lvl="1"/>
            <a:r>
              <a:rPr lang="en-US" sz="2400" dirty="0" smtClean="0"/>
              <a:t>Christian Scientist</a:t>
            </a:r>
          </a:p>
          <a:p>
            <a:pPr lvl="1"/>
            <a:r>
              <a:rPr lang="en-US" sz="2400" dirty="0" smtClean="0"/>
              <a:t>Orthodox Jew</a:t>
            </a:r>
          </a:p>
          <a:p>
            <a:pPr lvl="1"/>
            <a:r>
              <a:rPr lang="en-US" sz="2400" dirty="0" smtClean="0"/>
              <a:t>Presbyterian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9852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Consensus</a:t>
            </a:r>
            <a:endParaRPr lang="en-US" sz="6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Encompassed their varied religious beliefs</a:t>
            </a:r>
          </a:p>
          <a:p>
            <a:r>
              <a:rPr lang="en-US" sz="2800" dirty="0" smtClean="0"/>
              <a:t>Exemplary guide for personal and business life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91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The Four-Way Test</a:t>
            </a:r>
            <a:endParaRPr lang="en-US" sz="6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Of the things we think, say or do:</a:t>
            </a:r>
          </a:p>
          <a:p>
            <a:pPr marL="228600" lvl="1" indent="0">
              <a:buNone/>
            </a:pPr>
            <a:r>
              <a:rPr lang="en-US" sz="3200" dirty="0" smtClean="0"/>
              <a:t>Is it the </a:t>
            </a:r>
            <a:r>
              <a:rPr lang="en-US" sz="3200" b="1" dirty="0" smtClean="0"/>
              <a:t>TRUTH</a:t>
            </a:r>
            <a:r>
              <a:rPr lang="en-US" sz="3200" dirty="0" smtClean="0"/>
              <a:t>?</a:t>
            </a:r>
          </a:p>
          <a:p>
            <a:pPr marL="228600" lvl="1" indent="0">
              <a:buNone/>
            </a:pPr>
            <a:r>
              <a:rPr lang="en-US" sz="3200" dirty="0" smtClean="0"/>
              <a:t>Is it </a:t>
            </a:r>
            <a:r>
              <a:rPr lang="en-US" sz="3200" b="1" dirty="0"/>
              <a:t>FAIR</a:t>
            </a:r>
            <a:r>
              <a:rPr lang="en-US" sz="3200" dirty="0" smtClean="0"/>
              <a:t> to all concerned?</a:t>
            </a:r>
          </a:p>
          <a:p>
            <a:pPr marL="228600" lvl="1" indent="0">
              <a:buNone/>
            </a:pPr>
            <a:r>
              <a:rPr lang="en-US" sz="3200" dirty="0" smtClean="0"/>
              <a:t>Will it build </a:t>
            </a:r>
            <a:r>
              <a:rPr lang="en-US" sz="3200" b="1" dirty="0"/>
              <a:t>GOODWILL </a:t>
            </a:r>
            <a:r>
              <a:rPr lang="en-US" sz="3200" dirty="0" smtClean="0"/>
              <a:t>and </a:t>
            </a:r>
            <a:r>
              <a:rPr lang="en-US" sz="3200" b="1" dirty="0"/>
              <a:t>BETTER FRIENDSHIPS</a:t>
            </a:r>
            <a:r>
              <a:rPr lang="en-US" sz="3200" dirty="0" smtClean="0"/>
              <a:t>?</a:t>
            </a:r>
          </a:p>
          <a:p>
            <a:pPr marL="228600" lvl="1" indent="0">
              <a:buNone/>
            </a:pPr>
            <a:r>
              <a:rPr lang="en-US" sz="3200" dirty="0" smtClean="0"/>
              <a:t>Will it be </a:t>
            </a:r>
            <a:r>
              <a:rPr lang="en-US" sz="3200" b="1" dirty="0"/>
              <a:t>BENEFICIAL</a:t>
            </a:r>
            <a:r>
              <a:rPr lang="en-US" sz="3200" dirty="0" smtClean="0"/>
              <a:t> to all concerned?</a:t>
            </a:r>
          </a:p>
        </p:txBody>
      </p:sp>
    </p:spTree>
    <p:extLst>
      <p:ext uri="{BB962C8B-B14F-4D97-AF65-F5344CB8AC3E}">
        <p14:creationId xmlns:p14="http://schemas.microsoft.com/office/powerpoint/2010/main" val="389169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Ideal or Real?</a:t>
            </a:r>
            <a:endParaRPr lang="en-US" sz="6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An attorney  - ‘If I followed the test explicitly, I would starve to death. Where business is concerned, The Four-Way Test is absolutely impractical’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3939952"/>
            <a:ext cx="2091479" cy="209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02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Vox</a:t>
            </a:r>
            <a:r>
              <a:rPr 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Pop</a:t>
            </a:r>
            <a:endParaRPr lang="en-US" sz="6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 simplistic philosophy of dubious worth 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20548214">
            <a:off x="4726469" y="3143382"/>
            <a:ext cx="34882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Demanding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729959">
            <a:off x="621475" y="3724909"/>
            <a:ext cx="808571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Bitter conflict: integrity and ambition</a:t>
            </a:r>
            <a:endParaRPr lang="en-US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5925" y="4561916"/>
            <a:ext cx="5874353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/>
              <a:t>The emphasis on truth, fairness and consideration provide a moral diet so rich that it gives some people ‘ethical indigestion’</a:t>
            </a:r>
          </a:p>
          <a:p>
            <a:pPr algn="ctr"/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162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Putting it to the test</a:t>
            </a:r>
            <a:endParaRPr lang="en-US" sz="6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357309"/>
              </p:ext>
            </p:extLst>
          </p:nvPr>
        </p:nvGraphicFramePr>
        <p:xfrm>
          <a:off x="415925" y="2756646"/>
          <a:ext cx="8308975" cy="3491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940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562</TotalTime>
  <Words>660</Words>
  <Application>Microsoft Macintosh PowerPoint</Application>
  <PresentationFormat>On-screen Show (4:3)</PresentationFormat>
  <Paragraphs>79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Expo</vt:lpstr>
      <vt:lpstr>Four Way Test Talk</vt:lpstr>
      <vt:lpstr>History</vt:lpstr>
      <vt:lpstr>History</vt:lpstr>
      <vt:lpstr>Testing…..</vt:lpstr>
      <vt:lpstr>Consensus</vt:lpstr>
      <vt:lpstr>The Four-Way Test</vt:lpstr>
      <vt:lpstr>Ideal or Real?</vt:lpstr>
      <vt:lpstr>Vox Pop</vt:lpstr>
      <vt:lpstr>Putting it to the test</vt:lpstr>
      <vt:lpstr>Proof of the pudding</vt:lpstr>
      <vt:lpstr>Outcome</vt:lpstr>
      <vt:lpstr>What is the 4 Way Test?  </vt:lpstr>
      <vt:lpstr>How Rotary?</vt:lpstr>
      <vt:lpstr>How Rotary?</vt:lpstr>
      <vt:lpstr>The 4-Way Test Examined</vt:lpstr>
      <vt:lpstr>The 4-Way Test </vt:lpstr>
      <vt:lpstr>Is it for you?</vt:lpstr>
      <vt:lpstr>John W. Dean III, White House counsel under  U.S. President Richard M. Nixon</vt:lpstr>
      <vt:lpstr>PowerPoint Presentation</vt:lpstr>
    </vt:vector>
  </TitlesOfParts>
  <Company>Dr. Aitch's School of Psychology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Way Test Talk</dc:title>
  <dc:creator>Heather Bernard</dc:creator>
  <cp:lastModifiedBy>PATRICK ADIZUA</cp:lastModifiedBy>
  <cp:revision>15</cp:revision>
  <dcterms:created xsi:type="dcterms:W3CDTF">2013-10-09T04:02:48Z</dcterms:created>
  <dcterms:modified xsi:type="dcterms:W3CDTF">2013-10-10T09:53:47Z</dcterms:modified>
</cp:coreProperties>
</file>